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8" r:id="rId4"/>
    <p:sldId id="269" r:id="rId5"/>
    <p:sldId id="270" r:id="rId6"/>
    <p:sldId id="271" r:id="rId7"/>
    <p:sldId id="272" r:id="rId8"/>
    <p:sldId id="266" r:id="rId9"/>
    <p:sldId id="267" r:id="rId10"/>
  </p:sldIdLst>
  <p:sldSz cx="11522075" cy="7200900"/>
  <p:notesSz cx="6858000" cy="9144000"/>
  <p:embeddedFontLst>
    <p:embeddedFont>
      <p:font typeface="Helvetica Neue" panose="020B0604020202020204" pitchFamily="34" charset="0"/>
      <p:regular r:id="rId12"/>
      <p:bold r:id="rId13"/>
      <p:italic r:id="rId14"/>
    </p:embeddedFont>
    <p:embeddedFont>
      <p:font typeface="ZemkeHandITC TT" panose="020B0604020202020204" pitchFamily="2" charset="0"/>
      <p:regular r:id="rId1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Helvetica Neu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CC2700"/>
    <a:srgbClr val="F6CB12"/>
    <a:srgbClr val="000000"/>
    <a:srgbClr val="0069CD"/>
    <a:srgbClr val="00235B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524" autoAdjust="0"/>
    <p:restoredTop sz="94727" autoAdjust="0"/>
  </p:normalViewPr>
  <p:slideViewPr>
    <p:cSldViewPr snapToObjects="1">
      <p:cViewPr>
        <p:scale>
          <a:sx n="75" d="100"/>
          <a:sy n="75" d="100"/>
        </p:scale>
        <p:origin x="-1666" y="-293"/>
      </p:cViewPr>
      <p:guideLst>
        <p:guide orient="horz" pos="2041"/>
        <p:guide orient="horz" pos="4423"/>
        <p:guide orient="horz" pos="4085"/>
        <p:guide orient="horz" pos="1950"/>
        <p:guide pos="4837"/>
        <p:guide pos="2415"/>
        <p:guide pos="5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nl-B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altLang="nl-BE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text styles</a:t>
            </a:r>
          </a:p>
          <a:p>
            <a:pPr lvl="1"/>
            <a:r>
              <a:rPr lang="en-GB" altLang="nl-BE" smtClean="0"/>
              <a:t>Second level</a:t>
            </a:r>
          </a:p>
          <a:p>
            <a:pPr lvl="2"/>
            <a:r>
              <a:rPr lang="en-GB" altLang="nl-BE" smtClean="0"/>
              <a:t>Third level</a:t>
            </a:r>
          </a:p>
          <a:p>
            <a:pPr lvl="3"/>
            <a:r>
              <a:rPr lang="en-GB" altLang="nl-BE" smtClean="0"/>
              <a:t>Fourth level</a:t>
            </a:r>
          </a:p>
          <a:p>
            <a:pPr lvl="4"/>
            <a:r>
              <a:rPr lang="en-GB" altLang="nl-BE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 altLang="nl-B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1AF39FB-C412-47C9-AB4A-227BBF8D988B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836478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1" name="Group 19"/>
          <p:cNvGrpSpPr>
            <a:grpSpLocks/>
          </p:cNvGrpSpPr>
          <p:nvPr/>
        </p:nvGrpSpPr>
        <p:grpSpPr bwMode="auto">
          <a:xfrm>
            <a:off x="0" y="0"/>
            <a:ext cx="12155488" cy="7542213"/>
            <a:chOff x="0" y="0"/>
            <a:chExt cx="7657" cy="4751"/>
          </a:xfrm>
        </p:grpSpPr>
        <p:sp>
          <p:nvSpPr>
            <p:cNvPr id="3090" name="Rectangle 18"/>
            <p:cNvSpPr>
              <a:spLocks noChangeArrowheads="1"/>
            </p:cNvSpPr>
            <p:nvPr userDrawn="1"/>
          </p:nvSpPr>
          <p:spPr bwMode="auto">
            <a:xfrm>
              <a:off x="0" y="4083"/>
              <a:ext cx="7258" cy="453"/>
            </a:xfrm>
            <a:prstGeom prst="rect">
              <a:avLst/>
            </a:prstGeom>
            <a:gradFill rotWithShape="1">
              <a:gsLst>
                <a:gs pos="0">
                  <a:srgbClr val="00235B"/>
                </a:gs>
                <a:gs pos="100000">
                  <a:srgbClr val="0069C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3086" name="Oval 14"/>
            <p:cNvSpPr>
              <a:spLocks noChangeArrowheads="1"/>
            </p:cNvSpPr>
            <p:nvPr userDrawn="1"/>
          </p:nvSpPr>
          <p:spPr bwMode="auto">
            <a:xfrm>
              <a:off x="6163" y="3899"/>
              <a:ext cx="1494" cy="852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3087" name="Picture 15" descr="090902 Logo-EUCrime PreventionNetwork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" y="4190"/>
              <a:ext cx="425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Rectangle 16"/>
            <p:cNvSpPr>
              <a:spLocks noChangeArrowheads="1"/>
            </p:cNvSpPr>
            <p:nvPr userDrawn="1"/>
          </p:nvSpPr>
          <p:spPr bwMode="auto">
            <a:xfrm>
              <a:off x="0" y="0"/>
              <a:ext cx="7258" cy="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3081" name="Picture 9" descr="eu200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4151"/>
              <a:ext cx="279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3600" y="1465263"/>
            <a:ext cx="9794875" cy="1543050"/>
          </a:xfrm>
        </p:spPr>
        <p:txBody>
          <a:bodyPr anchor="b"/>
          <a:lstStyle>
            <a:lvl1pPr algn="ctr">
              <a:defRPr sz="5200"/>
            </a:lvl1pPr>
          </a:lstStyle>
          <a:p>
            <a:pPr lvl="0"/>
            <a:r>
              <a:rPr lang="en-GB" altLang="nl-BE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9263" y="3600450"/>
            <a:ext cx="8064500" cy="18415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0C0C0"/>
                </a:solidFill>
              </a:defRPr>
            </a:lvl1pPr>
          </a:lstStyle>
          <a:p>
            <a:pPr lvl="0"/>
            <a:r>
              <a:rPr lang="en-GB" altLang="nl-BE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D2CDD-8AF9-43BF-A993-56EE57B9812B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414831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53425" y="288925"/>
            <a:ext cx="2592388" cy="61436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76263" y="288925"/>
            <a:ext cx="7624762" cy="61436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B54D-3F77-43B5-93E0-A969F1B31058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742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DEFF5-4909-4A51-82E1-E3AB716E8192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93664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9638" y="4627563"/>
            <a:ext cx="9794875" cy="1430337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09638" y="3052763"/>
            <a:ext cx="9794875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2BABD-0FF6-46BA-A669-30C511C5CA47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114915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76263" y="1679575"/>
            <a:ext cx="51085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837238" y="1679575"/>
            <a:ext cx="51085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71E7C-3639-4CA8-8552-217DF17BEE3A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87087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263" y="1611313"/>
            <a:ext cx="5091112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263" y="2284413"/>
            <a:ext cx="5091112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853113" y="1611313"/>
            <a:ext cx="5092700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853113" y="2284413"/>
            <a:ext cx="5092700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41CEE-5F2E-44F3-B9A2-5B72AC83CE9F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69811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9EBD0-5589-4A5B-9CBA-C9E3E5AD3E10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63672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C403D-9893-46B8-A2AD-C388A73CE751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410198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287338"/>
            <a:ext cx="3790950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5325" y="287338"/>
            <a:ext cx="6440488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76263" y="1506538"/>
            <a:ext cx="379095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80F63-BABA-4F34-BEC4-F68DC1C32383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55762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59013" y="5040313"/>
            <a:ext cx="6911975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59013" y="642938"/>
            <a:ext cx="69119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259013" y="5635625"/>
            <a:ext cx="6911975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0B25B-7FC9-47EE-8089-C07D340B783C}" type="slidenum">
              <a:rPr lang="en-GB" altLang="nl-BE"/>
              <a:pPr/>
              <a:t>‹nr.›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9748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0" y="0"/>
            <a:ext cx="12155488" cy="7542213"/>
            <a:chOff x="0" y="0"/>
            <a:chExt cx="7657" cy="4751"/>
          </a:xfrm>
        </p:grpSpPr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4083"/>
              <a:ext cx="7258" cy="453"/>
            </a:xfrm>
            <a:prstGeom prst="rect">
              <a:avLst/>
            </a:prstGeom>
            <a:gradFill rotWithShape="1">
              <a:gsLst>
                <a:gs pos="0">
                  <a:srgbClr val="00235B"/>
                </a:gs>
                <a:gs pos="100000">
                  <a:srgbClr val="0069CD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>
              <a:off x="6163" y="3899"/>
              <a:ext cx="1494" cy="852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043" name="Picture 19" descr="090902 Logo-EUCrime PreventionNetwork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" y="4190"/>
              <a:ext cx="425" cy="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0"/>
              <a:ext cx="7258" cy="4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pic>
          <p:nvPicPr>
            <p:cNvPr id="1045" name="Picture 21" descr="eu2009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4151"/>
              <a:ext cx="279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11522075" cy="6481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88925"/>
            <a:ext cx="103695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985" tIns="53492" rIns="106985" bIns="53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679575"/>
            <a:ext cx="103695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985" tIns="53492" rIns="106985" bIns="53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BE" smtClean="0"/>
              <a:t>Click to edit Master text styles</a:t>
            </a:r>
          </a:p>
          <a:p>
            <a:pPr lvl="1"/>
            <a:r>
              <a:rPr lang="en-GB" altLang="nl-BE" smtClean="0"/>
              <a:t>Second level</a:t>
            </a:r>
          </a:p>
          <a:p>
            <a:pPr lvl="2"/>
            <a:r>
              <a:rPr lang="en-GB" altLang="nl-BE" smtClean="0"/>
              <a:t>Third level</a:t>
            </a:r>
          </a:p>
          <a:p>
            <a:pPr lvl="3"/>
            <a:r>
              <a:rPr lang="en-GB" altLang="nl-BE" smtClean="0"/>
              <a:t>Fourth level</a:t>
            </a:r>
          </a:p>
          <a:p>
            <a:pPr lvl="4"/>
            <a:r>
              <a:rPr lang="en-GB" altLang="nl-BE" smtClean="0"/>
              <a:t>Fifth level’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7275" y="6516688"/>
            <a:ext cx="136683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985" tIns="53492" rIns="106985" bIns="53492" numCol="1" anchor="b" anchorCtr="0" compatLnSpc="1">
            <a:prstTxWarp prst="textNoShape">
              <a:avLst/>
            </a:prstTxWarp>
          </a:bodyPr>
          <a:lstStyle>
            <a:lvl1pPr defTabSz="1069975">
              <a:defRPr sz="1000" i="1">
                <a:solidFill>
                  <a:srgbClr val="C0C0C0"/>
                </a:solidFill>
              </a:defRPr>
            </a:lvl1pPr>
          </a:lstStyle>
          <a:p>
            <a:r>
              <a:rPr lang="en-GB" altLang="nl-BE"/>
              <a:t>8 December, 2009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24113" y="6530975"/>
            <a:ext cx="66738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985" tIns="53492" rIns="106985" bIns="53492" numCol="1" anchor="b" anchorCtr="0" compatLnSpc="1">
            <a:prstTxWarp prst="textNoShape">
              <a:avLst/>
            </a:prstTxWarp>
          </a:bodyPr>
          <a:lstStyle>
            <a:lvl1pPr algn="ctr" defTabSz="1069975">
              <a:defRPr sz="1400"/>
            </a:lvl1pPr>
          </a:lstStyle>
          <a:p>
            <a:r>
              <a:rPr lang="en-GB" altLang="nl-BE"/>
              <a:t>Czech Republic  -   PC Game Ghett Out 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97963" y="6516688"/>
            <a:ext cx="12350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985" tIns="53492" rIns="106985" bIns="53492" numCol="1" anchor="b" anchorCtr="0" compatLnSpc="1">
            <a:prstTxWarp prst="textNoShape">
              <a:avLst/>
            </a:prstTxWarp>
          </a:bodyPr>
          <a:lstStyle>
            <a:lvl1pPr defTabSz="1069975">
              <a:defRPr sz="1000" i="1">
                <a:solidFill>
                  <a:srgbClr val="C0C0C0"/>
                </a:solidFill>
              </a:defRPr>
            </a:lvl1pPr>
          </a:lstStyle>
          <a:p>
            <a:fld id="{35294D51-9E18-4FEB-8384-A37BA7FC9DF9}" type="slidenum">
              <a:rPr lang="en-GB" altLang="nl-BE"/>
              <a:pPr/>
              <a:t>‹nr.›</a:t>
            </a:fld>
            <a:endParaRPr lang="en-GB" altLang="nl-B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2pPr>
      <a:lvl3pPr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3pPr>
      <a:lvl4pPr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4pPr>
      <a:lvl5pPr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5pPr>
      <a:lvl6pPr marL="457200"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6pPr>
      <a:lvl7pPr marL="914400"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7pPr>
      <a:lvl8pPr marL="1371600"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8pPr>
      <a:lvl9pPr marL="1828800" algn="l" defTabSz="106997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" pitchFamily="34" charset="0"/>
        </a:defRPr>
      </a:lvl9pPr>
    </p:titleStyle>
    <p:bodyStyle>
      <a:lvl1pPr marL="401638" indent="-401638" algn="l" defTabSz="1069975" rtl="0" fontAlgn="base">
        <a:lnSpc>
          <a:spcPct val="95000"/>
        </a:lnSpc>
        <a:spcBef>
          <a:spcPct val="30000"/>
        </a:spcBef>
        <a:spcAft>
          <a:spcPct val="2000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9950" indent="-334963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400">
          <a:solidFill>
            <a:srgbClr val="C0C0C0"/>
          </a:solidFill>
          <a:latin typeface="+mn-lt"/>
        </a:defRPr>
      </a:lvl2pPr>
      <a:lvl3pPr marL="1336675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3pPr>
      <a:lvl4pPr marL="1871663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4pPr>
      <a:lvl5pPr marL="2406650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5pPr>
      <a:lvl6pPr marL="2863850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6pPr>
      <a:lvl7pPr marL="3321050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7pPr>
      <a:lvl8pPr marL="3778250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8pPr>
      <a:lvl9pPr marL="4235450" indent="-266700" algn="l" defTabSz="1069975" rtl="0" fontAlgn="base">
        <a:lnSpc>
          <a:spcPct val="95000"/>
        </a:lnSpc>
        <a:spcBef>
          <a:spcPct val="10000"/>
        </a:spcBef>
        <a:spcAft>
          <a:spcPct val="5000"/>
        </a:spcAft>
        <a:buFont typeface="Arial" charset="0"/>
        <a:buChar char="–"/>
        <a:defRPr sz="2000">
          <a:solidFill>
            <a:srgbClr val="C0C0C0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y%20Documents\BR&#197;\se2009%20EUCPN%20without%20music\Czech_Spkr_01-36nm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11522075" cy="720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pic>
        <p:nvPicPr>
          <p:cNvPr id="10257" name="Czech_Spkr_01-36n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448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3" name="Picture 39" descr="Tjeck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0"/>
            <a:ext cx="11525250" cy="6484938"/>
          </a:xfrm>
          <a:prstGeom prst="rect">
            <a:avLst/>
          </a:prstGeom>
          <a:solidFill>
            <a:srgbClr val="000000">
              <a:alpha val="8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7678738" y="3227388"/>
            <a:ext cx="3843337" cy="32575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7678738" y="-1588"/>
            <a:ext cx="3843337" cy="32289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3836988" y="3224213"/>
            <a:ext cx="3843337" cy="325596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836988" y="-4763"/>
            <a:ext cx="3843337" cy="32289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-4763" y="3227388"/>
            <a:ext cx="3843338" cy="325755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-4763" y="-1588"/>
            <a:ext cx="3843338" cy="322897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0" y="0"/>
            <a:ext cx="11522075" cy="6480175"/>
            <a:chOff x="0" y="0"/>
            <a:chExt cx="5760" cy="3873"/>
          </a:xfrm>
        </p:grpSpPr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1915" y="0"/>
              <a:ext cx="0" cy="38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>
              <a:off x="3839" y="4"/>
              <a:ext cx="0" cy="38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>
              <a:off x="0" y="1927"/>
              <a:ext cx="576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>
              <a:off x="0" y="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5758" y="0"/>
              <a:ext cx="0" cy="38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0" y="0"/>
              <a:ext cx="0" cy="38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1280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0" y="360363"/>
            <a:ext cx="11517313" cy="2695575"/>
          </a:xfrm>
          <a:effectLst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nl-BE" sz="6500" b="1">
                <a:latin typeface="ZemkeHandITC TT" pitchFamily="2" charset="0"/>
              </a:rPr>
              <a:t>PC Game Ghett Out </a:t>
            </a:r>
            <a:r>
              <a:rPr lang="en-US" altLang="nl-BE" sz="4800" b="1">
                <a:latin typeface="ZemkeHandITC TT" pitchFamily="2" charset="0"/>
              </a:rPr>
              <a:t/>
            </a:r>
            <a:br>
              <a:rPr lang="en-US" altLang="nl-BE" sz="4800" b="1">
                <a:latin typeface="ZemkeHandITC TT" pitchFamily="2" charset="0"/>
              </a:rPr>
            </a:br>
            <a:r>
              <a:rPr lang="en-US" altLang="nl-BE" sz="3700" b="1">
                <a:latin typeface="ZemkeHandITC TT" pitchFamily="2" charset="0"/>
              </a:rPr>
              <a:t>Simulator of Living Strategies </a:t>
            </a:r>
            <a:endParaRPr lang="en-GB" altLang="nl-BE" sz="3700" b="1">
              <a:latin typeface="ZemkeHandITC TT" pitchFamily="2" charset="0"/>
            </a:endParaRPr>
          </a:p>
        </p:txBody>
      </p:sp>
      <p:sp>
        <p:nvSpPr>
          <p:cNvPr id="11281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1620838" y="3887788"/>
            <a:ext cx="8064500" cy="781050"/>
          </a:xfrm>
        </p:spPr>
        <p:txBody>
          <a:bodyPr/>
          <a:lstStyle/>
          <a:p>
            <a:r>
              <a:rPr lang="en-GB" altLang="nl-BE"/>
              <a:t>Czech Republic</a:t>
            </a:r>
          </a:p>
        </p:txBody>
      </p:sp>
    </p:spTree>
  </p:cSld>
  <p:clrMapOvr>
    <a:masterClrMapping/>
  </p:clrMapOvr>
  <p:transition spd="slow" advClick="0" advTm="93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6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6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6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8" grpId="0" animBg="1"/>
      <p:bldP spid="11282" grpId="0" animBg="1"/>
      <p:bldP spid="11282" grpId="1" animBg="1"/>
      <p:bldP spid="11283" grpId="0" animBg="1"/>
      <p:bldP spid="11283" grpId="1" animBg="1"/>
      <p:bldP spid="11284" grpId="0" animBg="1"/>
      <p:bldP spid="11284" grpId="1" animBg="1"/>
      <p:bldP spid="11285" grpId="0" animBg="1"/>
      <p:bldP spid="11285" grpId="1" animBg="1"/>
      <p:bldP spid="11286" grpId="0" animBg="1"/>
      <p:bldP spid="11286" grpId="1" animBg="1"/>
      <p:bldP spid="11287" grpId="0" animBg="1"/>
      <p:bldP spid="11287" grpId="1" animBg="1"/>
      <p:bldP spid="11280" grpId="0"/>
      <p:bldP spid="11280" grpId="1"/>
      <p:bldP spid="112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pic>
        <p:nvPicPr>
          <p:cNvPr id="25605" name="Picture 5" descr="flagg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flagg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0"/>
            <a:ext cx="5651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flagg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0"/>
            <a:ext cx="563245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pic>
        <p:nvPicPr>
          <p:cNvPr id="26628" name="Picture 4" descr="Klassru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Klassru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klassrum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pic>
        <p:nvPicPr>
          <p:cNvPr id="27652" name="Picture 4" descr="Gettou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Gettou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83693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Gettout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83693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Gettout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83693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Gettout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83693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Gettout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83693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Gettout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0"/>
            <a:ext cx="8369300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3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pic>
        <p:nvPicPr>
          <p:cNvPr id="28676" name="Picture 4" descr="tjejer bakifr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klassen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klassen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pic>
        <p:nvPicPr>
          <p:cNvPr id="29700" name="Picture 4" descr="klassen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tar ansv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tar ansva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626350" y="1512888"/>
            <a:ext cx="3265488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1069975">
              <a:defRPr>
                <a:solidFill>
                  <a:schemeClr val="tx1"/>
                </a:solidFill>
                <a:latin typeface="Arial" charset="0"/>
              </a:defRPr>
            </a:lvl1pPr>
            <a:lvl2pPr defTabSz="1069975">
              <a:defRPr>
                <a:solidFill>
                  <a:schemeClr val="tx1"/>
                </a:solidFill>
                <a:latin typeface="Arial" charset="0"/>
              </a:defRPr>
            </a:lvl2pPr>
            <a:lvl3pPr defTabSz="1069975">
              <a:defRPr>
                <a:solidFill>
                  <a:schemeClr val="tx1"/>
                </a:solidFill>
                <a:latin typeface="Arial" charset="0"/>
              </a:defRPr>
            </a:lvl3pPr>
            <a:lvl4pPr defTabSz="1069975">
              <a:defRPr>
                <a:solidFill>
                  <a:schemeClr val="tx1"/>
                </a:solidFill>
                <a:latin typeface="Arial" charset="0"/>
              </a:defRPr>
            </a:lvl4pPr>
            <a:lvl5pPr defTabSz="1069975">
              <a:defRPr>
                <a:solidFill>
                  <a:schemeClr val="tx1"/>
                </a:solidFill>
                <a:latin typeface="Arial" charset="0"/>
              </a:defRPr>
            </a:lvl5pPr>
            <a:lvl6pPr defTabSz="1069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69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69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69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altLang="nl-BE" sz="6000" b="1">
                <a:latin typeface="Helvetica Neue" pitchFamily="34" charset="0"/>
              </a:rPr>
              <a:t>70%</a:t>
            </a:r>
            <a:r>
              <a:rPr lang="en-GB" altLang="nl-BE" sz="3800">
                <a:latin typeface="Helvetica Neue" pitchFamily="34" charset="0"/>
              </a:rPr>
              <a:t> </a:t>
            </a:r>
          </a:p>
          <a:p>
            <a:pPr algn="ctr"/>
            <a:r>
              <a:rPr lang="en-GB" altLang="nl-BE" sz="3200">
                <a:latin typeface="Helvetica Neue" pitchFamily="34" charset="0"/>
              </a:rPr>
              <a:t>of the youths</a:t>
            </a:r>
            <a:br>
              <a:rPr lang="en-GB" altLang="nl-BE" sz="3200">
                <a:latin typeface="Helvetica Neue" pitchFamily="34" charset="0"/>
              </a:rPr>
            </a:br>
            <a:r>
              <a:rPr lang="en-GB" altLang="nl-BE" sz="3200">
                <a:latin typeface="Helvetica Neue" pitchFamily="34" charset="0"/>
              </a:rPr>
              <a:t>who have played</a:t>
            </a:r>
            <a:br>
              <a:rPr lang="en-GB" altLang="nl-BE" sz="3200">
                <a:latin typeface="Helvetica Neue" pitchFamily="34" charset="0"/>
              </a:rPr>
            </a:br>
            <a:r>
              <a:rPr lang="en-GB" altLang="nl-BE" sz="3200">
                <a:latin typeface="Helvetica Neue" pitchFamily="34" charset="0"/>
              </a:rPr>
              <a:t>Ghett Out prefer </a:t>
            </a:r>
            <a:br>
              <a:rPr lang="en-GB" altLang="nl-BE" sz="3200">
                <a:latin typeface="Helvetica Neue" pitchFamily="34" charset="0"/>
              </a:rPr>
            </a:br>
            <a:r>
              <a:rPr lang="en-GB" altLang="nl-BE" sz="3200">
                <a:latin typeface="Helvetica Neue" pitchFamily="34" charset="0"/>
              </a:rPr>
              <a:t>lawful strategies</a:t>
            </a:r>
          </a:p>
        </p:txBody>
      </p:sp>
    </p:spTree>
  </p:cSld>
  <p:clrMapOvr>
    <a:masterClrMapping/>
  </p:clrMapOvr>
  <p:transition spd="slow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pic>
        <p:nvPicPr>
          <p:cNvPr id="23563" name="Picture 11" descr="slutb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11522076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-4763" y="-1588"/>
            <a:ext cx="11526838" cy="6484938"/>
          </a:xfrm>
          <a:prstGeom prst="rect">
            <a:avLst/>
          </a:prstGeom>
          <a:solidFill>
            <a:srgbClr val="CC2700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  <p:pic>
        <p:nvPicPr>
          <p:cNvPr id="23564" name="Picture 12" descr="Gett 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1220788"/>
            <a:ext cx="4913313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nl-BE"/>
              <a:t>Czech Republic  -   PC Game Ghett Out 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v-SE" altLang="nl-B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nl-BE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1522075" cy="7200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808080"/>
      </a:dk1>
      <a:lt1>
        <a:srgbClr val="FFFFFF"/>
      </a:lt1>
      <a:dk2>
        <a:srgbClr val="000000"/>
      </a:dk2>
      <a:lt2>
        <a:srgbClr val="FF4215"/>
      </a:lt2>
      <a:accent1>
        <a:srgbClr val="F6CB12"/>
      </a:accent1>
      <a:accent2>
        <a:srgbClr val="246CCD"/>
      </a:accent2>
      <a:accent3>
        <a:srgbClr val="AAAAAA"/>
      </a:accent3>
      <a:accent4>
        <a:srgbClr val="DADADA"/>
      </a:accent4>
      <a:accent5>
        <a:srgbClr val="FAE2AA"/>
      </a:accent5>
      <a:accent6>
        <a:srgbClr val="2061BA"/>
      </a:accent6>
      <a:hlink>
        <a:srgbClr val="00BCB8"/>
      </a:hlink>
      <a:folHlink>
        <a:srgbClr val="9ED600"/>
      </a:folHlink>
    </a:clrScheme>
    <a:fontScheme name="Default Design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9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B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9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nl-B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00000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4215"/>
        </a:lt2>
        <a:accent1>
          <a:srgbClr val="F6CB12"/>
        </a:accent1>
        <a:accent2>
          <a:srgbClr val="246CCD"/>
        </a:accent2>
        <a:accent3>
          <a:srgbClr val="AAAAAA"/>
        </a:accent3>
        <a:accent4>
          <a:srgbClr val="DADADA"/>
        </a:accent4>
        <a:accent5>
          <a:srgbClr val="FAE2AA"/>
        </a:accent5>
        <a:accent6>
          <a:srgbClr val="2061BA"/>
        </a:accent6>
        <a:hlink>
          <a:srgbClr val="00BCB8"/>
        </a:hlink>
        <a:folHlink>
          <a:srgbClr val="9ED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</TotalTime>
  <Words>67</Words>
  <Application>Microsoft Office PowerPoint</Application>
  <PresentationFormat>Aangepast</PresentationFormat>
  <Paragraphs>12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Helvetica Neue</vt:lpstr>
      <vt:lpstr>ZemkeHandITC TT</vt:lpstr>
      <vt:lpstr>Default Design</vt:lpstr>
      <vt:lpstr>PowerPoint-presentatie</vt:lpstr>
      <vt:lpstr>PC Game Ghett Out  Simulator of Living Strategies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Åsa Event Communication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Åsa Edwall Collett</dc:creator>
  <dc:description>Copyright Åsa Event Communication AB_x000d_
asa@asaevent.se</dc:description>
  <cp:lastModifiedBy>IBZ</cp:lastModifiedBy>
  <cp:revision>61</cp:revision>
  <dcterms:created xsi:type="dcterms:W3CDTF">2009-10-13T15:17:31Z</dcterms:created>
  <dcterms:modified xsi:type="dcterms:W3CDTF">2019-05-06T08:52:18Z</dcterms:modified>
</cp:coreProperties>
</file>